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4" r:id="rId7"/>
    <p:sldId id="265" r:id="rId8"/>
    <p:sldId id="266" r:id="rId9"/>
    <p:sldId id="274" r:id="rId10"/>
    <p:sldId id="261" r:id="rId11"/>
    <p:sldId id="277" r:id="rId12"/>
    <p:sldId id="262" r:id="rId13"/>
    <p:sldId id="267" r:id="rId14"/>
    <p:sldId id="268" r:id="rId15"/>
    <p:sldId id="269" r:id="rId16"/>
    <p:sldId id="270" r:id="rId17"/>
    <p:sldId id="271" r:id="rId18"/>
    <p:sldId id="275" r:id="rId19"/>
    <p:sldId id="273" r:id="rId20"/>
    <p:sldId id="263" r:id="rId21"/>
    <p:sldId id="279" r:id="rId22"/>
    <p:sldId id="272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6699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>
        <p:scale>
          <a:sx n="76" d="100"/>
          <a:sy n="76" d="100"/>
        </p:scale>
        <p:origin x="-11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0425D-41E1-4BE2-AC34-065130A94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43AD-824E-4F8A-8E7A-B08384994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ADE2-2BD9-4337-B28B-B2C2BB1AD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0960-0D85-4D0F-960F-0C9B0285D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0799-C05B-4D9E-BC5F-75224F51A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8E53C-9735-4FEE-9680-4359DE012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25A4-7F50-43AC-AA28-368ABCB7C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99E9-169F-4C7C-B86F-2789CAD32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9522-AE67-4B07-88FC-359B0BDBE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4372A-A7AA-40D3-A361-DB858AA3F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4BCBD-68FA-49EF-AD91-C6BB01B5D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5D51B932-F713-489B-9652-7E24CFD48A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nkreceptov.ru/pic/skazki-0038.jpg" TargetMode="External"/><Relationship Id="rId13" Type="http://schemas.openxmlformats.org/officeDocument/2006/relationships/hyperlink" Target="http://www.kp.ru/upimg/5a3e8f353c90697f8fa8aa939d18ebfb3dd46ab0/429022.jpg" TargetMode="External"/><Relationship Id="rId18" Type="http://schemas.openxmlformats.org/officeDocument/2006/relationships/hyperlink" Target="http://www.rotek-avto.ru/images/1(4).jpg" TargetMode="External"/><Relationship Id="rId26" Type="http://schemas.openxmlformats.org/officeDocument/2006/relationships/hyperlink" Target="http://fio.cc-opt.kolasc.net.ru/projects/pr1069/images/5.jpg" TargetMode="External"/><Relationship Id="rId3" Type="http://schemas.openxmlformats.org/officeDocument/2006/relationships/hyperlink" Target="http://www.bankreceptov.ru/pic/skazki-0034.jpg" TargetMode="External"/><Relationship Id="rId21" Type="http://schemas.openxmlformats.org/officeDocument/2006/relationships/hyperlink" Target="http://www.dp59.ru/files/Image/title.jpg" TargetMode="External"/><Relationship Id="rId7" Type="http://schemas.openxmlformats.org/officeDocument/2006/relationships/hyperlink" Target="http://freelance.ru/img/portfolio/big/131738.jpg" TargetMode="External"/><Relationship Id="rId12" Type="http://schemas.openxmlformats.org/officeDocument/2006/relationships/hyperlink" Target="http://www.etag.com.ua/img/news/normal/umnye-dorogi-v-stolice-pochti-real-nost-" TargetMode="External"/><Relationship Id="rId17" Type="http://schemas.openxmlformats.org/officeDocument/2006/relationships/hyperlink" Target="http://www.kp.ru/upimg/photo/65161.jpg" TargetMode="External"/><Relationship Id="rId25" Type="http://schemas.openxmlformats.org/officeDocument/2006/relationships/hyperlink" Target="http://www.tavto.ru/pics/blog/big/0/25.jpg" TargetMode="External"/><Relationship Id="rId2" Type="http://schemas.openxmlformats.org/officeDocument/2006/relationships/hyperlink" Target="http://gaf.char.ru/books/_54000026758.jpg" TargetMode="External"/><Relationship Id="rId16" Type="http://schemas.openxmlformats.org/officeDocument/2006/relationships/hyperlink" Target="http://fio.novgorod.ru/projects/Project675/pic8.jpg" TargetMode="External"/><Relationship Id="rId20" Type="http://schemas.openxmlformats.org/officeDocument/2006/relationships/hyperlink" Target="http://www.unde.ru/img.php?src=Ildviz2.jpg" TargetMode="External"/><Relationship Id="rId29" Type="http://schemas.openxmlformats.org/officeDocument/2006/relationships/hyperlink" Target="http://www.ds459.narod.ru/u7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dt-vmost.narod.ru/pdd/svet.jpg" TargetMode="External"/><Relationship Id="rId11" Type="http://schemas.openxmlformats.org/officeDocument/2006/relationships/hyperlink" Target="http://www.timeszp.com/public/upload/images/Kar_1/svetofor3.JPG" TargetMode="External"/><Relationship Id="rId24" Type="http://schemas.openxmlformats.org/officeDocument/2006/relationships/hyperlink" Target="http://school9sko.narod.ru/pam/70000001.jpg" TargetMode="External"/><Relationship Id="rId5" Type="http://schemas.openxmlformats.org/officeDocument/2006/relationships/hyperlink" Target="http://www.unde.ru/img.php?src=Ildviz3.jpg" TargetMode="External"/><Relationship Id="rId15" Type="http://schemas.openxmlformats.org/officeDocument/2006/relationships/hyperlink" Target="http://www.bankreceptov.ru/pic/skazki-0035.jpg" TargetMode="External"/><Relationship Id="rId23" Type="http://schemas.openxmlformats.org/officeDocument/2006/relationships/hyperlink" Target="http://velopiter.spb.ru/club/foto/perekhod.jpg" TargetMode="External"/><Relationship Id="rId28" Type="http://schemas.openxmlformats.org/officeDocument/2006/relationships/hyperlink" Target="http://www.unde.ru/images/photo/Ildviz1.jpg" TargetMode="External"/><Relationship Id="rId10" Type="http://schemas.openxmlformats.org/officeDocument/2006/relationships/hyperlink" Target="http://www.bankreceptov.ru/pic/skazki-0042.jpg" TargetMode="External"/><Relationship Id="rId19" Type="http://schemas.openxmlformats.org/officeDocument/2006/relationships/hyperlink" Target="http://freelance.ru/img/portfolio/big/131740.jpg" TargetMode="External"/><Relationship Id="rId4" Type="http://schemas.openxmlformats.org/officeDocument/2006/relationships/hyperlink" Target="http://freelance.ru/img/portfolio/big/131736.jpg" TargetMode="External"/><Relationship Id="rId9" Type="http://schemas.openxmlformats.org/officeDocument/2006/relationships/hyperlink" Target="http://www.avtocity.org/content/image/11378_1.jpg" TargetMode="External"/><Relationship Id="rId14" Type="http://schemas.openxmlformats.org/officeDocument/2006/relationships/hyperlink" Target="http://www.centrpro.ru/plakat/dou/znak/dou_5.jpg" TargetMode="External"/><Relationship Id="rId22" Type="http://schemas.openxmlformats.org/officeDocument/2006/relationships/hyperlink" Target="http://moikompas.ru/img/compas/2008-03-25/bezopasnost_deti/52149311_orig.jpg" TargetMode="External"/><Relationship Id="rId27" Type="http://schemas.openxmlformats.org/officeDocument/2006/relationships/hyperlink" Target="http://fio.novgorod.ru/projects/Project675/pic10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effectLst/>
              </a:rPr>
              <a:t>Инструктаж по правилам дорожного движения</a:t>
            </a:r>
          </a:p>
        </p:txBody>
      </p:sp>
      <p:pic>
        <p:nvPicPr>
          <p:cNvPr id="2053" name="Picture 5" descr="_54000026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1557339"/>
            <a:ext cx="4803793" cy="3514736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5720" y="5214950"/>
            <a:ext cx="8569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dirty="0">
              <a:effectLst/>
            </a:endParaRPr>
          </a:p>
        </p:txBody>
      </p:sp>
      <p:sp>
        <p:nvSpPr>
          <p:cNvPr id="7" name="Рамка 6"/>
          <p:cNvSpPr/>
          <p:nvPr/>
        </p:nvSpPr>
        <p:spPr bwMode="auto">
          <a:xfrm>
            <a:off x="3714744" y="6429396"/>
            <a:ext cx="2357454" cy="428604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Prezentacii.com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0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проезжую часть перед близко идущим транспортом </a:t>
            </a:r>
          </a:p>
        </p:txBody>
      </p:sp>
      <p:pic>
        <p:nvPicPr>
          <p:cNvPr id="7173" name="Picture 5" descr="pic8"/>
          <p:cNvPicPr>
            <a:picLocks noChangeAspect="1" noChangeArrowheads="1"/>
          </p:cNvPicPr>
          <p:nvPr/>
        </p:nvPicPr>
        <p:blipFill>
          <a:blip r:embed="rId2" cstate="print"/>
          <a:srcRect l="11385" r="8873"/>
          <a:stretch>
            <a:fillRect/>
          </a:stretch>
        </p:blipFill>
        <p:spPr bwMode="auto">
          <a:xfrm>
            <a:off x="0" y="3668713"/>
            <a:ext cx="5003800" cy="3189287"/>
          </a:xfrm>
          <a:prstGeom prst="rect">
            <a:avLst/>
          </a:prstGeom>
          <a:noFill/>
        </p:spPr>
      </p:pic>
      <p:pic>
        <p:nvPicPr>
          <p:cNvPr id="7174" name="Picture 6" descr="skazki-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4211637" cy="3532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92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пропускайте автомобили с включенными спецсигналами </a:t>
            </a:r>
          </a:p>
        </p:txBody>
      </p:sp>
      <p:pic>
        <p:nvPicPr>
          <p:cNvPr id="24581" name="Picture 5" descr="129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4791075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7993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обходи стоящий автомобиль - это опасно. Подожди, пока он отъедет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8198" name="Picture 6" descr="65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600450" cy="4824412"/>
          </a:xfrm>
          <a:prstGeom prst="rect">
            <a:avLst/>
          </a:prstGeom>
          <a:noFill/>
        </p:spPr>
      </p:pic>
      <p:pic>
        <p:nvPicPr>
          <p:cNvPr id="8199" name="Picture 7" descr="1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379095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Ожидая транспорт, стойте только на посадочных площадках или обочине</a:t>
            </a:r>
          </a:p>
        </p:txBody>
      </p:sp>
      <p:pic>
        <p:nvPicPr>
          <p:cNvPr id="13320" name="Picture 8" descr="13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4313"/>
            <a:ext cx="4873625" cy="522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Подходите для посадки только после полной остановки  транспортного средства</a:t>
            </a:r>
          </a:p>
        </p:txBody>
      </p:sp>
      <p:pic>
        <p:nvPicPr>
          <p:cNvPr id="14342" name="Picture 6" descr="img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696075" cy="502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пристегнуться,</a:t>
            </a:r>
          </a:p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едите в легковом автомобиле </a:t>
            </a:r>
          </a:p>
        </p:txBody>
      </p:sp>
      <p:pic>
        <p:nvPicPr>
          <p:cNvPr id="15367" name="Picture 7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5249863" cy="383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</a:p>
        </p:txBody>
      </p:sp>
      <p:pic>
        <p:nvPicPr>
          <p:cNvPr id="16390" name="Picture 6" descr="5214931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618038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Ведите велосипед рядом, если переходите улицу. Не рискуйте, переезжая дорогу!</a:t>
            </a:r>
          </a:p>
        </p:txBody>
      </p:sp>
      <p:pic>
        <p:nvPicPr>
          <p:cNvPr id="17414" name="Picture 6" descr="perek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1484313"/>
            <a:ext cx="4611688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Катайтесь на роликах, скейтбордах в парках и скверах, имеющих ограждения </a:t>
            </a:r>
          </a:p>
        </p:txBody>
      </p:sp>
      <p:pic>
        <p:nvPicPr>
          <p:cNvPr id="22533" name="Picture 5" descr="700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2998787" cy="3168650"/>
          </a:xfrm>
          <a:prstGeom prst="rect">
            <a:avLst/>
          </a:prstGeom>
          <a:noFill/>
        </p:spPr>
      </p:pic>
      <p:pic>
        <p:nvPicPr>
          <p:cNvPr id="22534" name="Picture 6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49500"/>
            <a:ext cx="4179887" cy="3160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</a:p>
        </p:txBody>
      </p:sp>
      <p:pic>
        <p:nvPicPr>
          <p:cNvPr id="1946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329237" cy="5157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7137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Ходи по тротуару, придерживаясь правой стороны </a:t>
            </a:r>
          </a:p>
        </p:txBody>
      </p:sp>
      <p:pic>
        <p:nvPicPr>
          <p:cNvPr id="3080" name="Picture 8" descr="131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689350" cy="3959225"/>
          </a:xfrm>
          <a:prstGeom prst="rect">
            <a:avLst/>
          </a:prstGeom>
          <a:noFill/>
        </p:spPr>
      </p:pic>
      <p:pic>
        <p:nvPicPr>
          <p:cNvPr id="3081" name="Picture 9" descr="skazki-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276475"/>
            <a:ext cx="4586288" cy="4005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0"/>
            <a:ext cx="8353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9221" name="Picture 5" descr="pic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1263"/>
            <a:ext cx="4356100" cy="3106737"/>
          </a:xfrm>
          <a:prstGeom prst="rect">
            <a:avLst/>
          </a:prstGeom>
          <a:noFill/>
        </p:spPr>
      </p:pic>
      <p:pic>
        <p:nvPicPr>
          <p:cNvPr id="9222" name="Picture 6" descr="Ildvi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1844675"/>
            <a:ext cx="4751387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2009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Делаем ребятам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Предостережение: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Выучите срочно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ДВИЖЕНИЯ,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не волновались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день родители,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спокойно мчались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Улицей водители!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Яковлев</a:t>
            </a: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Ссылки на материал (картинки)</a:t>
            </a:r>
          </a:p>
          <a:p>
            <a:r>
              <a:rPr lang="ru-RU" sz="1400">
                <a:effectLst/>
                <a:hlinkClick r:id="rId2"/>
              </a:rPr>
              <a:t>http://gaf.char.ru/books/_54000026758.jpg</a:t>
            </a:r>
            <a:r>
              <a:rPr lang="ru-RU" sz="1400">
                <a:effectLst/>
              </a:rPr>
              <a:t> -1 слайд</a:t>
            </a:r>
          </a:p>
          <a:p>
            <a:r>
              <a:rPr lang="ru-RU" sz="1400">
                <a:effectLst/>
                <a:hlinkClick r:id="rId3"/>
              </a:rPr>
              <a:t>http://www.bankreceptov.ru/pic/skazki-0034.jpg</a:t>
            </a:r>
            <a:r>
              <a:rPr lang="ru-RU" sz="1400">
                <a:effectLst/>
              </a:rPr>
              <a:t>  - 2 слайд</a:t>
            </a:r>
          </a:p>
          <a:p>
            <a:r>
              <a:rPr lang="ru-RU" sz="1400">
                <a:effectLst/>
                <a:hlinkClick r:id="rId4"/>
              </a:rPr>
              <a:t>http://freelance.ru/img/portfolio/big/131736.jpg</a:t>
            </a:r>
            <a:r>
              <a:rPr lang="ru-RU" sz="1400">
                <a:effectLst/>
              </a:rPr>
              <a:t> -2 слайд</a:t>
            </a:r>
          </a:p>
          <a:p>
            <a:r>
              <a:rPr lang="ru-RU" sz="1400">
                <a:effectLst/>
                <a:hlinkClick r:id="rId5"/>
              </a:rPr>
              <a:t>http://www.unde.ru/img.php?src=Ildviz3.jpg</a:t>
            </a:r>
            <a:r>
              <a:rPr lang="ru-RU" sz="1400">
                <a:effectLst/>
              </a:rPr>
              <a:t> -3 слайд</a:t>
            </a:r>
          </a:p>
          <a:p>
            <a:r>
              <a:rPr lang="ru-RU" sz="1400">
                <a:effectLst/>
                <a:hlinkClick r:id="rId6"/>
              </a:rPr>
              <a:t>http://ddt-vmost.narod.ru/pdd/svet.jpg</a:t>
            </a:r>
            <a:r>
              <a:rPr lang="ru-RU" sz="1400">
                <a:effectLst/>
              </a:rPr>
              <a:t> -4 слайд</a:t>
            </a:r>
          </a:p>
          <a:p>
            <a:r>
              <a:rPr lang="ru-RU" sz="1400">
                <a:effectLst/>
                <a:hlinkClick r:id="rId7"/>
              </a:rPr>
              <a:t>http://freelance.ru/img/portfolio/big/131738.jpg</a:t>
            </a:r>
            <a:r>
              <a:rPr lang="ru-RU" sz="1400">
                <a:effectLst/>
              </a:rPr>
              <a:t> -5 слайд</a:t>
            </a:r>
          </a:p>
          <a:p>
            <a:r>
              <a:rPr lang="ru-RU" sz="1400">
                <a:effectLst/>
                <a:hlinkClick r:id="rId8"/>
              </a:rPr>
              <a:t>http://www.bankreceptov.ru/pic/skazki-0038.jpg</a:t>
            </a:r>
            <a:r>
              <a:rPr lang="ru-RU" sz="1400">
                <a:effectLst/>
              </a:rPr>
              <a:t>   -5 слайд</a:t>
            </a:r>
            <a:endParaRPr lang="ru-RU" sz="1200">
              <a:effectLst/>
            </a:endParaRPr>
          </a:p>
          <a:p>
            <a:r>
              <a:rPr lang="ru-RU" sz="1400">
                <a:effectLst/>
                <a:hlinkClick r:id="rId9"/>
              </a:rPr>
              <a:t>http://www.avtocity.org/content/image/11378_1.jpg</a:t>
            </a:r>
            <a:r>
              <a:rPr lang="ru-RU" sz="1400">
                <a:effectLst/>
              </a:rPr>
              <a:t> -6 слайд</a:t>
            </a:r>
          </a:p>
          <a:p>
            <a:r>
              <a:rPr lang="ru-RU" sz="1400">
                <a:effectLst/>
                <a:hlinkClick r:id="rId10"/>
              </a:rPr>
              <a:t>http://www.bankreceptov.ru/pic/skazki-0042.jpg</a:t>
            </a:r>
            <a:r>
              <a:rPr lang="ru-RU" sz="1400">
                <a:effectLst/>
              </a:rPr>
              <a:t>  - 6, 7, 8 слайды</a:t>
            </a:r>
            <a:endParaRPr lang="ru-RU" sz="1200">
              <a:effectLst/>
            </a:endParaRPr>
          </a:p>
          <a:p>
            <a:r>
              <a:rPr lang="ru-RU" sz="1400">
                <a:effectLst/>
                <a:hlinkClick r:id="rId11"/>
              </a:rPr>
              <a:t>http://www.timeszp.com/public/upload/images/Kar_1/svetofor3.JPG</a:t>
            </a:r>
            <a:r>
              <a:rPr lang="ru-RU" sz="1400">
                <a:effectLst/>
              </a:rPr>
              <a:t> -7 слайд</a:t>
            </a:r>
          </a:p>
          <a:p>
            <a:r>
              <a:rPr lang="ru-RU" sz="1400">
                <a:effectLst/>
                <a:hlinkClick r:id="rId12"/>
              </a:rPr>
              <a:t>http://www.etag.com.ua/img/news/normal/umnye-dorogi-v-stolice-pochti-real-nost-</a:t>
            </a:r>
            <a:r>
              <a:rPr lang="ru-RU" sz="1400">
                <a:effectLst/>
              </a:rPr>
              <a:t>. -8 слайд</a:t>
            </a:r>
          </a:p>
          <a:p>
            <a:r>
              <a:rPr lang="ru-RU" sz="1400">
                <a:effectLst/>
                <a:hlinkClick r:id="rId13"/>
              </a:rPr>
              <a:t>http://www.kp.ru/upimg/5a3e8f353c90697f8fa8aa939d18ebfb3dd46ab0/429022.jpg</a:t>
            </a:r>
            <a:r>
              <a:rPr lang="ru-RU" sz="1400">
                <a:effectLst/>
              </a:rPr>
              <a:t> -9 слайд</a:t>
            </a:r>
          </a:p>
          <a:p>
            <a:r>
              <a:rPr lang="ru-RU" sz="1400">
                <a:effectLst/>
                <a:hlinkClick r:id="rId14"/>
              </a:rPr>
              <a:t>http://www.centrpro.ru/plakat/dou/znak/dou_5.jpg</a:t>
            </a:r>
            <a:r>
              <a:rPr lang="ru-RU" sz="1400">
                <a:effectLst/>
              </a:rPr>
              <a:t> -10 слайд</a:t>
            </a:r>
          </a:p>
          <a:p>
            <a:r>
              <a:rPr lang="ru-RU" sz="1400">
                <a:effectLst/>
                <a:hlinkClick r:id="rId15"/>
              </a:rPr>
              <a:t>http://www.bankreceptov.ru/pic/skazki-0035.jpg</a:t>
            </a:r>
            <a:r>
              <a:rPr lang="ru-RU" sz="1400">
                <a:effectLst/>
              </a:rPr>
              <a:t>    - 10 слайд</a:t>
            </a:r>
            <a:endParaRPr lang="ru-RU" sz="1200">
              <a:effectLst/>
            </a:endParaRPr>
          </a:p>
          <a:p>
            <a:r>
              <a:rPr lang="ru-RU" sz="1400">
                <a:effectLst/>
                <a:hlinkClick r:id="rId16"/>
              </a:rPr>
              <a:t>http://fio.novgorod.ru/projects/Project675/pic8.jpg</a:t>
            </a:r>
            <a:r>
              <a:rPr lang="ru-RU" sz="1400">
                <a:effectLst/>
              </a:rPr>
              <a:t> -11 слайд</a:t>
            </a:r>
          </a:p>
          <a:p>
            <a:r>
              <a:rPr lang="ru-RU" sz="1400">
                <a:effectLst/>
                <a:hlinkClick r:id="rId17"/>
              </a:rPr>
              <a:t>http://www.kp.ru/upimg/photo/65161.jpg</a:t>
            </a:r>
            <a:r>
              <a:rPr lang="ru-RU" sz="1400">
                <a:effectLst/>
              </a:rPr>
              <a:t> -12 слайд</a:t>
            </a:r>
          </a:p>
          <a:p>
            <a:r>
              <a:rPr lang="ru-RU" sz="1400">
                <a:effectLst/>
                <a:hlinkClick r:id="rId18"/>
              </a:rPr>
              <a:t>http://www.rotek-avto.ru/images/1(4).jpg</a:t>
            </a:r>
            <a:r>
              <a:rPr lang="ru-RU" sz="1400">
                <a:effectLst/>
              </a:rPr>
              <a:t> -12 слайд</a:t>
            </a:r>
          </a:p>
          <a:p>
            <a:r>
              <a:rPr lang="ru-RU" sz="1400">
                <a:effectLst/>
                <a:hlinkClick r:id="rId19"/>
              </a:rPr>
              <a:t>http://freelance.ru/img/portfolio/big/131740.jpg</a:t>
            </a:r>
            <a:r>
              <a:rPr lang="ru-RU" sz="1400">
                <a:effectLst/>
              </a:rPr>
              <a:t> -13 слайд</a:t>
            </a:r>
          </a:p>
          <a:p>
            <a:r>
              <a:rPr lang="ru-RU" sz="1400">
                <a:effectLst/>
                <a:hlinkClick r:id="rId20"/>
              </a:rPr>
              <a:t>http://www.unde.ru/img.php?src=Ildviz2.jpg</a:t>
            </a:r>
            <a:r>
              <a:rPr lang="ru-RU" sz="1400">
                <a:effectLst/>
              </a:rPr>
              <a:t> -14 слайд</a:t>
            </a:r>
          </a:p>
          <a:p>
            <a:r>
              <a:rPr lang="ru-RU" sz="1400">
                <a:effectLst/>
                <a:hlinkClick r:id="rId21"/>
              </a:rPr>
              <a:t>http://www.dp59.ru/files/Image/title.jpg</a:t>
            </a:r>
            <a:r>
              <a:rPr lang="ru-RU" sz="1400">
                <a:effectLst/>
              </a:rPr>
              <a:t> -15 слайд</a:t>
            </a:r>
          </a:p>
          <a:p>
            <a:r>
              <a:rPr lang="ru-RU" sz="1400">
                <a:effectLst/>
                <a:hlinkClick r:id="rId22"/>
              </a:rPr>
              <a:t>http://moikompas.ru/img/compas/2008-03-25/bezopasnost_deti/52149311_orig.jpg</a:t>
            </a:r>
            <a:r>
              <a:rPr lang="ru-RU" sz="1400">
                <a:effectLst/>
              </a:rPr>
              <a:t> -16 слайд</a:t>
            </a:r>
          </a:p>
          <a:p>
            <a:r>
              <a:rPr lang="ru-RU" sz="1400">
                <a:effectLst/>
                <a:hlinkClick r:id="rId23"/>
              </a:rPr>
              <a:t>http://velopiter.spb.ru/club/foto/perekhod.jpg</a:t>
            </a:r>
            <a:r>
              <a:rPr lang="ru-RU" sz="1400">
                <a:effectLst/>
              </a:rPr>
              <a:t> -17 слайд</a:t>
            </a:r>
          </a:p>
          <a:p>
            <a:r>
              <a:rPr lang="ru-RU" sz="1400">
                <a:effectLst/>
                <a:hlinkClick r:id="rId24"/>
              </a:rPr>
              <a:t>http://school9sko.narod.ru/pam/70000001.jpg</a:t>
            </a:r>
            <a:r>
              <a:rPr lang="ru-RU" sz="1400">
                <a:effectLst/>
              </a:rPr>
              <a:t> -18 слайд</a:t>
            </a:r>
          </a:p>
          <a:p>
            <a:r>
              <a:rPr lang="ru-RU" sz="1400">
                <a:effectLst/>
                <a:hlinkClick r:id="rId25"/>
              </a:rPr>
              <a:t>http://www.tavto.ru/pics/blog/big/0/25.jpg</a:t>
            </a:r>
            <a:r>
              <a:rPr lang="ru-RU" sz="1400">
                <a:effectLst/>
              </a:rPr>
              <a:t> -18 слайд</a:t>
            </a:r>
          </a:p>
          <a:p>
            <a:r>
              <a:rPr lang="ru-RU" sz="1400">
                <a:effectLst/>
                <a:hlinkClick r:id="rId26"/>
              </a:rPr>
              <a:t>http://fio.cc-opt.kolasc.net.ru/projects/pr1069/images/5.jpg</a:t>
            </a:r>
            <a:r>
              <a:rPr lang="ru-RU" sz="1400">
                <a:effectLst/>
              </a:rPr>
              <a:t> -19 слайд</a:t>
            </a:r>
          </a:p>
          <a:p>
            <a:r>
              <a:rPr lang="ru-RU" sz="1400">
                <a:effectLst/>
                <a:hlinkClick r:id="rId27"/>
              </a:rPr>
              <a:t>http://fio.novgorod.ru/projects/Project675/pic10.jpg</a:t>
            </a:r>
            <a:r>
              <a:rPr lang="ru-RU" sz="1400">
                <a:effectLst/>
              </a:rPr>
              <a:t> -20 слайд</a:t>
            </a:r>
          </a:p>
          <a:p>
            <a:r>
              <a:rPr lang="ru-RU" sz="1400">
                <a:effectLst/>
                <a:hlinkClick r:id="rId28"/>
              </a:rPr>
              <a:t>http://www.unde.ru/images/photo/Ildviz1.jpg</a:t>
            </a:r>
            <a:r>
              <a:rPr lang="ru-RU" sz="1400">
                <a:effectLst/>
              </a:rPr>
              <a:t> -20 слайд</a:t>
            </a:r>
          </a:p>
          <a:p>
            <a:r>
              <a:rPr lang="ru-RU" sz="1400">
                <a:effectLst/>
                <a:hlinkClick r:id="rId29"/>
              </a:rPr>
              <a:t>http://www.ds459.narod.ru/u72.htm</a:t>
            </a:r>
            <a:r>
              <a:rPr lang="ru-RU" sz="1400">
                <a:effectLst/>
              </a:rPr>
              <a:t>    слайд 21</a:t>
            </a:r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1200">
              <a:effectLst/>
            </a:endParaRPr>
          </a:p>
          <a:p>
            <a:endParaRPr lang="ru-RU" sz="1200">
              <a:effectLst/>
            </a:endParaRPr>
          </a:p>
          <a:p>
            <a:endParaRPr lang="ru-RU" sz="1400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137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Используемая литература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effectLst/>
              </a:rPr>
              <a:t>Айзман Р.И., Абаскалова Н.П., Лысова Н.Ф., Иашвили М.В. Памятка по безопасности жизнедеятельности для учащихся средней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effectLst/>
              </a:rPr>
              <a:t>Айзман Р.И., Абаскалова Н.П., Лысова Н.Ф., Иашвили М.В. Памятка по безопасности жизнедеятельности для учащихся начальной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b="1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33375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 </a:t>
            </a:r>
          </a:p>
        </p:txBody>
      </p:sp>
      <p:pic>
        <p:nvPicPr>
          <p:cNvPr id="4104" name="Picture 8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6840537" cy="513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60350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дорогу, посмотри, нет ли близко машин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5128" name="Picture 8" descr="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7345363" cy="469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24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улицу с двусторонним движением, посмотрите сначала налево, и если поблизости нет автомобиля, начинайте переход дороги по прямой. Дойдя до середины, посмотрите направо. Если поблизости нет машины, продолжайте свой путь</a:t>
            </a:r>
          </a:p>
        </p:txBody>
      </p:sp>
      <p:pic>
        <p:nvPicPr>
          <p:cNvPr id="23557" name="Picture 5" descr="131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4035425" cy="4365625"/>
          </a:xfrm>
          <a:prstGeom prst="rect">
            <a:avLst/>
          </a:prstGeom>
          <a:noFill/>
        </p:spPr>
      </p:pic>
      <p:pic>
        <p:nvPicPr>
          <p:cNvPr id="23558" name="Picture 6" descr="skazki-0038"/>
          <p:cNvPicPr>
            <a:picLocks noChangeAspect="1" noChangeArrowheads="1"/>
          </p:cNvPicPr>
          <p:nvPr/>
        </p:nvPicPr>
        <p:blipFill>
          <a:blip r:embed="rId3" cstate="print"/>
          <a:srcRect l="3201"/>
          <a:stretch>
            <a:fillRect/>
          </a:stretch>
        </p:blipFill>
        <p:spPr bwMode="auto">
          <a:xfrm>
            <a:off x="4572000" y="2349500"/>
            <a:ext cx="4368800" cy="409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496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</p:txBody>
      </p:sp>
      <p:pic>
        <p:nvPicPr>
          <p:cNvPr id="10248" name="Picture 8" descr="svetof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268413"/>
            <a:ext cx="2325687" cy="5040312"/>
          </a:xfrm>
          <a:prstGeom prst="rect">
            <a:avLst/>
          </a:prstGeom>
          <a:noFill/>
        </p:spPr>
      </p:pic>
      <p:pic>
        <p:nvPicPr>
          <p:cNvPr id="10249" name="Picture 9" descr="skazki-0042"/>
          <p:cNvPicPr>
            <a:picLocks noChangeAspect="1" noChangeArrowheads="1"/>
          </p:cNvPicPr>
          <p:nvPr/>
        </p:nvPicPr>
        <p:blipFill>
          <a:blip r:embed="rId3" cstate="print"/>
          <a:srcRect b="63756"/>
          <a:stretch>
            <a:fillRect/>
          </a:stretch>
        </p:blipFill>
        <p:spPr bwMode="auto">
          <a:xfrm>
            <a:off x="468313" y="4437063"/>
            <a:ext cx="5715000" cy="2016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3671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 </a:t>
            </a: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Ждите нового сигнала!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1271" name="Picture 7" descr="umnye-dorogi-v-stolice-pochti-real-nost-"/>
          <p:cNvPicPr>
            <a:picLocks noChangeAspect="1" noChangeArrowheads="1"/>
          </p:cNvPicPr>
          <p:nvPr/>
        </p:nvPicPr>
        <p:blipFill>
          <a:blip r:embed="rId2" cstate="print"/>
          <a:srcRect l="3511" b="15639"/>
          <a:stretch>
            <a:fillRect/>
          </a:stretch>
        </p:blipFill>
        <p:spPr bwMode="auto">
          <a:xfrm>
            <a:off x="4932363" y="1196975"/>
            <a:ext cx="3970337" cy="3887788"/>
          </a:xfrm>
          <a:prstGeom prst="rect">
            <a:avLst/>
          </a:prstGeom>
          <a:noFill/>
        </p:spPr>
      </p:pic>
      <p:pic>
        <p:nvPicPr>
          <p:cNvPr id="11272" name="Picture 8" descr="skazki-0042"/>
          <p:cNvPicPr>
            <a:picLocks noChangeAspect="1" noChangeArrowheads="1"/>
          </p:cNvPicPr>
          <p:nvPr/>
        </p:nvPicPr>
        <p:blipFill>
          <a:blip r:embed="rId3" cstate="print"/>
          <a:srcRect l="3389" t="37044" r="-389" b="34474"/>
          <a:stretch>
            <a:fillRect/>
          </a:stretch>
        </p:blipFill>
        <p:spPr bwMode="auto">
          <a:xfrm>
            <a:off x="250825" y="5084763"/>
            <a:ext cx="5543550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33131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разрешается! </a:t>
            </a:r>
            <a:b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Можешь переходить улицу! </a:t>
            </a:r>
          </a:p>
        </p:txBody>
      </p:sp>
      <p:pic>
        <p:nvPicPr>
          <p:cNvPr id="12298" name="Picture 10" descr="429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3448050" cy="4103688"/>
          </a:xfrm>
          <a:prstGeom prst="rect">
            <a:avLst/>
          </a:prstGeom>
          <a:noFill/>
        </p:spPr>
      </p:pic>
      <p:pic>
        <p:nvPicPr>
          <p:cNvPr id="12299" name="Picture 11" descr="skazki-0042"/>
          <p:cNvPicPr>
            <a:picLocks noChangeAspect="1" noChangeArrowheads="1"/>
          </p:cNvPicPr>
          <p:nvPr/>
        </p:nvPicPr>
        <p:blipFill>
          <a:blip r:embed="rId3" cstate="print"/>
          <a:srcRect l="3389" t="66838" b="4680"/>
          <a:stretch>
            <a:fillRect/>
          </a:stretch>
        </p:blipFill>
        <p:spPr bwMode="auto">
          <a:xfrm>
            <a:off x="323850" y="5084763"/>
            <a:ext cx="5521325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Пользуйтесь подземным переходом, пешеходными мостиками </a:t>
            </a:r>
          </a:p>
        </p:txBody>
      </p:sp>
      <p:pic>
        <p:nvPicPr>
          <p:cNvPr id="21509" name="Picture 5" descr="dou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256462" cy="511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462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Ershova</dc:creator>
  <cp:lastModifiedBy>aaa</cp:lastModifiedBy>
  <cp:revision>82</cp:revision>
  <dcterms:created xsi:type="dcterms:W3CDTF">2009-03-25T11:32:17Z</dcterms:created>
  <dcterms:modified xsi:type="dcterms:W3CDTF">2016-07-04T18:05:43Z</dcterms:modified>
</cp:coreProperties>
</file>